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320" r:id="rId6"/>
    <p:sldId id="322" r:id="rId7"/>
    <p:sldId id="323" r:id="rId8"/>
    <p:sldId id="324" r:id="rId9"/>
    <p:sldId id="261" r:id="rId10"/>
    <p:sldId id="325" r:id="rId11"/>
    <p:sldId id="307" r:id="rId12"/>
    <p:sldId id="259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D24155-3D74-4EFB-94AA-D711C8C4883C}" v="1" dt="2024-07-16T15:23:41.9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760" autoAdjust="0"/>
  </p:normalViewPr>
  <p:slideViewPr>
    <p:cSldViewPr snapToGrid="0">
      <p:cViewPr varScale="1">
        <p:scale>
          <a:sx n="60" d="100"/>
          <a:sy n="60" d="100"/>
        </p:scale>
        <p:origin x="78" y="5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er Bresters" userId="d30d9955-e363-46ba-b2a0-06bc24d6299f" providerId="ADAL" clId="{42D24155-3D74-4EFB-94AA-D711C8C4883C}"/>
    <pc:docChg chg="undo custSel addSld delSld modSld">
      <pc:chgData name="Pieter Bresters" userId="d30d9955-e363-46ba-b2a0-06bc24d6299f" providerId="ADAL" clId="{42D24155-3D74-4EFB-94AA-D711C8C4883C}" dt="2024-07-16T15:45:00.209" v="35" actId="20577"/>
      <pc:docMkLst>
        <pc:docMk/>
      </pc:docMkLst>
      <pc:sldChg chg="modSp mod">
        <pc:chgData name="Pieter Bresters" userId="d30d9955-e363-46ba-b2a0-06bc24d6299f" providerId="ADAL" clId="{42D24155-3D74-4EFB-94AA-D711C8C4883C}" dt="2024-07-16T15:45:00.209" v="35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42D24155-3D74-4EFB-94AA-D711C8C4883C}" dt="2024-07-16T15:12:44.637" v="16" actId="20577"/>
          <ac:spMkLst>
            <pc:docMk/>
            <pc:sldMk cId="1730279639" sldId="256"/>
            <ac:spMk id="3" creationId="{C0D40446-620E-70AA-7430-FB70428A6B03}"/>
          </ac:spMkLst>
        </pc:spChg>
        <pc:spChg chg="mod">
          <ac:chgData name="Pieter Bresters" userId="d30d9955-e363-46ba-b2a0-06bc24d6299f" providerId="ADAL" clId="{42D24155-3D74-4EFB-94AA-D711C8C4883C}" dt="2024-07-16T15:45:00.209" v="35" actId="20577"/>
          <ac:spMkLst>
            <pc:docMk/>
            <pc:sldMk cId="1730279639" sldId="256"/>
            <ac:spMk id="14" creationId="{E5C588CF-1BFB-0D66-F25E-177160CCAE65}"/>
          </ac:spMkLst>
        </pc:spChg>
      </pc:sldChg>
      <pc:sldChg chg="del">
        <pc:chgData name="Pieter Bresters" userId="d30d9955-e363-46ba-b2a0-06bc24d6299f" providerId="ADAL" clId="{42D24155-3D74-4EFB-94AA-D711C8C4883C}" dt="2024-07-16T15:37:51.264" v="21" actId="2696"/>
        <pc:sldMkLst>
          <pc:docMk/>
          <pc:sldMk cId="954531295" sldId="286"/>
        </pc:sldMkLst>
      </pc:sldChg>
      <pc:sldChg chg="del">
        <pc:chgData name="Pieter Bresters" userId="d30d9955-e363-46ba-b2a0-06bc24d6299f" providerId="ADAL" clId="{42D24155-3D74-4EFB-94AA-D711C8C4883C}" dt="2024-07-16T15:35:53.905" v="17" actId="47"/>
        <pc:sldMkLst>
          <pc:docMk/>
          <pc:sldMk cId="2565252819" sldId="317"/>
        </pc:sldMkLst>
      </pc:sldChg>
      <pc:sldChg chg="del">
        <pc:chgData name="Pieter Bresters" userId="d30d9955-e363-46ba-b2a0-06bc24d6299f" providerId="ADAL" clId="{42D24155-3D74-4EFB-94AA-D711C8C4883C}" dt="2024-07-16T15:35:55.367" v="18" actId="47"/>
        <pc:sldMkLst>
          <pc:docMk/>
          <pc:sldMk cId="325902093" sldId="318"/>
        </pc:sldMkLst>
      </pc:sldChg>
      <pc:sldChg chg="del">
        <pc:chgData name="Pieter Bresters" userId="d30d9955-e363-46ba-b2a0-06bc24d6299f" providerId="ADAL" clId="{42D24155-3D74-4EFB-94AA-D711C8C4883C}" dt="2024-07-16T15:38:03.959" v="22" actId="2696"/>
        <pc:sldMkLst>
          <pc:docMk/>
          <pc:sldMk cId="643952231" sldId="319"/>
        </pc:sldMkLst>
      </pc:sldChg>
      <pc:sldChg chg="del">
        <pc:chgData name="Pieter Bresters" userId="d30d9955-e363-46ba-b2a0-06bc24d6299f" providerId="ADAL" clId="{42D24155-3D74-4EFB-94AA-D711C8C4883C}" dt="2024-07-16T15:36:55.491" v="19" actId="47"/>
        <pc:sldMkLst>
          <pc:docMk/>
          <pc:sldMk cId="3942602991" sldId="321"/>
        </pc:sldMkLst>
      </pc:sldChg>
      <pc:sldChg chg="add del mod modShow">
        <pc:chgData name="Pieter Bresters" userId="d30d9955-e363-46ba-b2a0-06bc24d6299f" providerId="ADAL" clId="{42D24155-3D74-4EFB-94AA-D711C8C4883C}" dt="2024-07-16T15:40:09.803" v="27" actId="729"/>
        <pc:sldMkLst>
          <pc:docMk/>
          <pc:sldMk cId="1782659964" sldId="322"/>
        </pc:sldMkLst>
      </pc:sldChg>
      <pc:sldChg chg="add del mod modShow">
        <pc:chgData name="Pieter Bresters" userId="d30d9955-e363-46ba-b2a0-06bc24d6299f" providerId="ADAL" clId="{42D24155-3D74-4EFB-94AA-D711C8C4883C}" dt="2024-07-16T15:40:09.803" v="27" actId="729"/>
        <pc:sldMkLst>
          <pc:docMk/>
          <pc:sldMk cId="2553669380" sldId="323"/>
        </pc:sldMkLst>
      </pc:sldChg>
      <pc:sldChg chg="del">
        <pc:chgData name="Pieter Bresters" userId="d30d9955-e363-46ba-b2a0-06bc24d6299f" providerId="ADAL" clId="{42D24155-3D74-4EFB-94AA-D711C8C4883C}" dt="2024-07-16T15:36:57.728" v="20" actId="47"/>
        <pc:sldMkLst>
          <pc:docMk/>
          <pc:sldMk cId="1480616272" sldId="326"/>
        </pc:sldMkLst>
      </pc:sldChg>
    </pc:docChg>
  </pc:docChgLst>
  <pc:docChgLst>
    <pc:chgData name="Pieter Bresters" userId="d30d9955-e363-46ba-b2a0-06bc24d6299f" providerId="ADAL" clId="{B64D27F3-16C7-4431-9FAE-5D0758481269}"/>
    <pc:docChg chg="addSld modSld">
      <pc:chgData name="Pieter Bresters" userId="d30d9955-e363-46ba-b2a0-06bc24d6299f" providerId="ADAL" clId="{B64D27F3-16C7-4431-9FAE-5D0758481269}" dt="2023-08-30T12:58:49.573" v="74" actId="14100"/>
      <pc:docMkLst>
        <pc:docMk/>
      </pc:docMkLst>
      <pc:sldChg chg="modSp mod modNotesTx">
        <pc:chgData name="Pieter Bresters" userId="d30d9955-e363-46ba-b2a0-06bc24d6299f" providerId="ADAL" clId="{B64D27F3-16C7-4431-9FAE-5D0758481269}" dt="2023-08-30T12:49:08.780" v="38" actId="6549"/>
        <pc:sldMkLst>
          <pc:docMk/>
          <pc:sldMk cId="772805317" sldId="307"/>
        </pc:sldMkLst>
        <pc:spChg chg="mod">
          <ac:chgData name="Pieter Bresters" userId="d30d9955-e363-46ba-b2a0-06bc24d6299f" providerId="ADAL" clId="{B64D27F3-16C7-4431-9FAE-5D0758481269}" dt="2023-08-30T12:45:55.121" v="36" actId="5793"/>
          <ac:spMkLst>
            <pc:docMk/>
            <pc:sldMk cId="772805317" sldId="307"/>
            <ac:spMk id="3" creationId="{58FE7F0C-65F9-C715-91CF-602789EFF219}"/>
          </ac:spMkLst>
        </pc:spChg>
      </pc:sldChg>
      <pc:sldChg chg="modSp mod">
        <pc:chgData name="Pieter Bresters" userId="d30d9955-e363-46ba-b2a0-06bc24d6299f" providerId="ADAL" clId="{B64D27F3-16C7-4431-9FAE-5D0758481269}" dt="2023-08-30T12:40:25.216" v="34" actId="6549"/>
        <pc:sldMkLst>
          <pc:docMk/>
          <pc:sldMk cId="643952231" sldId="319"/>
        </pc:sldMkLst>
        <pc:spChg chg="mod">
          <ac:chgData name="Pieter Bresters" userId="d30d9955-e363-46ba-b2a0-06bc24d6299f" providerId="ADAL" clId="{B64D27F3-16C7-4431-9FAE-5D0758481269}" dt="2023-08-30T12:40:25.216" v="34" actId="6549"/>
          <ac:spMkLst>
            <pc:docMk/>
            <pc:sldMk cId="643952231" sldId="319"/>
            <ac:spMk id="2" creationId="{D1489ED3-B3BC-CD88-3CE0-7CB84C2A6A17}"/>
          </ac:spMkLst>
        </pc:spChg>
      </pc:sldChg>
      <pc:sldChg chg="addSp delSp modSp add mod">
        <pc:chgData name="Pieter Bresters" userId="d30d9955-e363-46ba-b2a0-06bc24d6299f" providerId="ADAL" clId="{B64D27F3-16C7-4431-9FAE-5D0758481269}" dt="2023-08-30T12:58:49.573" v="74" actId="14100"/>
        <pc:sldMkLst>
          <pc:docMk/>
          <pc:sldMk cId="3942602991" sldId="321"/>
        </pc:sldMkLst>
        <pc:spChg chg="mod">
          <ac:chgData name="Pieter Bresters" userId="d30d9955-e363-46ba-b2a0-06bc24d6299f" providerId="ADAL" clId="{B64D27F3-16C7-4431-9FAE-5D0758481269}" dt="2023-08-30T12:57:25.266" v="70" actId="20577"/>
          <ac:spMkLst>
            <pc:docMk/>
            <pc:sldMk cId="3942602991" sldId="321"/>
            <ac:spMk id="2" creationId="{C51A9923-64A8-8CA5-1635-80893D0DE12F}"/>
          </ac:spMkLst>
        </pc:spChg>
        <pc:spChg chg="del mod">
          <ac:chgData name="Pieter Bresters" userId="d30d9955-e363-46ba-b2a0-06bc24d6299f" providerId="ADAL" clId="{B64D27F3-16C7-4431-9FAE-5D0758481269}" dt="2023-08-30T12:54:53.231" v="41"/>
          <ac:spMkLst>
            <pc:docMk/>
            <pc:sldMk cId="3942602991" sldId="321"/>
            <ac:spMk id="3" creationId="{58FE7F0C-65F9-C715-91CF-602789EFF219}"/>
          </ac:spMkLst>
        </pc:spChg>
        <pc:picChg chg="add mod">
          <ac:chgData name="Pieter Bresters" userId="d30d9955-e363-46ba-b2a0-06bc24d6299f" providerId="ADAL" clId="{B64D27F3-16C7-4431-9FAE-5D0758481269}" dt="2023-08-30T12:58:49.573" v="74" actId="14100"/>
          <ac:picMkLst>
            <pc:docMk/>
            <pc:sldMk cId="3942602991" sldId="321"/>
            <ac:picMk id="5" creationId="{3ADA659E-3DAB-DD0C-BA55-EF6282F7C410}"/>
          </ac:picMkLst>
        </pc:picChg>
      </pc:sldChg>
    </pc:docChg>
  </pc:docChgLst>
  <pc:docChgLst>
    <pc:chgData name="Pieter Bresters" userId="d30d9955-e363-46ba-b2a0-06bc24d6299f" providerId="ADAL" clId="{AC2022D8-1CD1-48AA-89D7-19E3B761867F}"/>
    <pc:docChg chg="custSel modSld">
      <pc:chgData name="Pieter Bresters" userId="d30d9955-e363-46ba-b2a0-06bc24d6299f" providerId="ADAL" clId="{AC2022D8-1CD1-48AA-89D7-19E3B761867F}" dt="2023-12-21T15:43:32.076" v="324" actId="20577"/>
      <pc:docMkLst>
        <pc:docMk/>
      </pc:docMkLst>
      <pc:sldChg chg="modSp mod">
        <pc:chgData name="Pieter Bresters" userId="d30d9955-e363-46ba-b2a0-06bc24d6299f" providerId="ADAL" clId="{AC2022D8-1CD1-48AA-89D7-19E3B761867F}" dt="2023-12-21T14:48:18.346" v="22" actId="6549"/>
        <pc:sldMkLst>
          <pc:docMk/>
          <pc:sldMk cId="1730279639" sldId="256"/>
        </pc:sldMkLst>
        <pc:spChg chg="mod">
          <ac:chgData name="Pieter Bresters" userId="d30d9955-e363-46ba-b2a0-06bc24d6299f" providerId="ADAL" clId="{AC2022D8-1CD1-48AA-89D7-19E3B761867F}" dt="2023-12-21T14:48:18.346" v="22" actId="6549"/>
          <ac:spMkLst>
            <pc:docMk/>
            <pc:sldMk cId="1730279639" sldId="256"/>
            <ac:spMk id="14" creationId="{E5C588CF-1BFB-0D66-F25E-177160CCAE65}"/>
          </ac:spMkLst>
        </pc:spChg>
      </pc:sldChg>
      <pc:sldChg chg="modSp mod">
        <pc:chgData name="Pieter Bresters" userId="d30d9955-e363-46ba-b2a0-06bc24d6299f" providerId="ADAL" clId="{AC2022D8-1CD1-48AA-89D7-19E3B761867F}" dt="2023-12-21T15:43:32.076" v="324" actId="20577"/>
        <pc:sldMkLst>
          <pc:docMk/>
          <pc:sldMk cId="772805317" sldId="307"/>
        </pc:sldMkLst>
        <pc:spChg chg="mod">
          <ac:chgData name="Pieter Bresters" userId="d30d9955-e363-46ba-b2a0-06bc24d6299f" providerId="ADAL" clId="{AC2022D8-1CD1-48AA-89D7-19E3B761867F}" dt="2023-12-21T15:43:32.076" v="324" actId="20577"/>
          <ac:spMkLst>
            <pc:docMk/>
            <pc:sldMk cId="772805317" sldId="307"/>
            <ac:spMk id="3" creationId="{58FE7F0C-65F9-C715-91CF-602789EFF219}"/>
          </ac:spMkLst>
        </pc:spChg>
      </pc:sldChg>
      <pc:sldChg chg="modSp mod">
        <pc:chgData name="Pieter Bresters" userId="d30d9955-e363-46ba-b2a0-06bc24d6299f" providerId="ADAL" clId="{AC2022D8-1CD1-48AA-89D7-19E3B761867F}" dt="2023-12-21T15:37:33.753" v="272" actId="20577"/>
        <pc:sldMkLst>
          <pc:docMk/>
          <pc:sldMk cId="2946977067" sldId="320"/>
        </pc:sldMkLst>
        <pc:spChg chg="mod">
          <ac:chgData name="Pieter Bresters" userId="d30d9955-e363-46ba-b2a0-06bc24d6299f" providerId="ADAL" clId="{AC2022D8-1CD1-48AA-89D7-19E3B761867F}" dt="2023-12-21T15:37:33.753" v="272" actId="20577"/>
          <ac:spMkLst>
            <pc:docMk/>
            <pc:sldMk cId="2946977067" sldId="320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13:36.468" v="108" actId="20577"/>
        <pc:sldMkLst>
          <pc:docMk/>
          <pc:sldMk cId="1782659964" sldId="322"/>
        </pc:sldMkLst>
        <pc:spChg chg="mod">
          <ac:chgData name="Pieter Bresters" userId="d30d9955-e363-46ba-b2a0-06bc24d6299f" providerId="ADAL" clId="{AC2022D8-1CD1-48AA-89D7-19E3B761867F}" dt="2023-12-21T15:13:36.468" v="108" actId="20577"/>
          <ac:spMkLst>
            <pc:docMk/>
            <pc:sldMk cId="1782659964" sldId="322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24:07.399" v="170" actId="207"/>
        <pc:sldMkLst>
          <pc:docMk/>
          <pc:sldMk cId="2553669380" sldId="323"/>
        </pc:sldMkLst>
        <pc:spChg chg="mod">
          <ac:chgData name="Pieter Bresters" userId="d30d9955-e363-46ba-b2a0-06bc24d6299f" providerId="ADAL" clId="{AC2022D8-1CD1-48AA-89D7-19E3B761867F}" dt="2023-12-21T15:24:07.399" v="170" actId="207"/>
          <ac:spMkLst>
            <pc:docMk/>
            <pc:sldMk cId="2553669380" sldId="323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30:47.036" v="238" actId="20577"/>
        <pc:sldMkLst>
          <pc:docMk/>
          <pc:sldMk cId="2791431830" sldId="324"/>
        </pc:sldMkLst>
        <pc:spChg chg="mod">
          <ac:chgData name="Pieter Bresters" userId="d30d9955-e363-46ba-b2a0-06bc24d6299f" providerId="ADAL" clId="{AC2022D8-1CD1-48AA-89D7-19E3B761867F}" dt="2023-12-21T15:28:21.163" v="183" actId="20577"/>
          <ac:spMkLst>
            <pc:docMk/>
            <pc:sldMk cId="2791431830" sldId="324"/>
            <ac:spMk id="2" creationId="{BCA73AAD-585E-11BB-8E38-3725FD53A859}"/>
          </ac:spMkLst>
        </pc:spChg>
        <pc:spChg chg="mod">
          <ac:chgData name="Pieter Bresters" userId="d30d9955-e363-46ba-b2a0-06bc24d6299f" providerId="ADAL" clId="{AC2022D8-1CD1-48AA-89D7-19E3B761867F}" dt="2023-12-21T15:30:47.036" v="238" actId="20577"/>
          <ac:spMkLst>
            <pc:docMk/>
            <pc:sldMk cId="2791431830" sldId="324"/>
            <ac:spMk id="3" creationId="{9DE238DF-2FF2-471C-6D77-2FD964760FE4}"/>
          </ac:spMkLst>
        </pc:spChg>
      </pc:sldChg>
      <pc:sldChg chg="modSp mod">
        <pc:chgData name="Pieter Bresters" userId="d30d9955-e363-46ba-b2a0-06bc24d6299f" providerId="ADAL" clId="{AC2022D8-1CD1-48AA-89D7-19E3B761867F}" dt="2023-12-21T15:34:39.467" v="265" actId="790"/>
        <pc:sldMkLst>
          <pc:docMk/>
          <pc:sldMk cId="2017675493" sldId="325"/>
        </pc:sldMkLst>
        <pc:spChg chg="mod">
          <ac:chgData name="Pieter Bresters" userId="d30d9955-e363-46ba-b2a0-06bc24d6299f" providerId="ADAL" clId="{AC2022D8-1CD1-48AA-89D7-19E3B761867F}" dt="2023-12-21T15:34:39.467" v="265" actId="790"/>
          <ac:spMkLst>
            <pc:docMk/>
            <pc:sldMk cId="2017675493" sldId="325"/>
            <ac:spMk id="3" creationId="{9DE238DF-2FF2-471C-6D77-2FD964760FE4}"/>
          </ac:spMkLst>
        </pc:spChg>
      </pc:sldChg>
    </pc:docChg>
  </pc:docChgLst>
  <pc:docChgLst>
    <pc:chgData name="Pieter Bresters" userId="d30d9955-e363-46ba-b2a0-06bc24d6299f" providerId="ADAL" clId="{D6B28B47-0CDE-4602-A327-DEEF9E631FCD}"/>
    <pc:docChg chg="custSel addSld delSld modSld">
      <pc:chgData name="Pieter Bresters" userId="d30d9955-e363-46ba-b2a0-06bc24d6299f" providerId="ADAL" clId="{D6B28B47-0CDE-4602-A327-DEEF9E631FCD}" dt="2024-05-27T08:18:54.758" v="591" actId="20577"/>
      <pc:docMkLst>
        <pc:docMk/>
      </pc:docMkLst>
      <pc:sldChg chg="modSp mod">
        <pc:chgData name="Pieter Bresters" userId="d30d9955-e363-46ba-b2a0-06bc24d6299f" providerId="ADAL" clId="{D6B28B47-0CDE-4602-A327-DEEF9E631FCD}" dt="2024-04-04T11:35:33.393" v="23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D6B28B47-0CDE-4602-A327-DEEF9E631FCD}" dt="2024-04-04T11:35:33.393" v="23" actId="20577"/>
          <ac:spMkLst>
            <pc:docMk/>
            <pc:sldMk cId="1730279639" sldId="256"/>
            <ac:spMk id="3" creationId="{C0D40446-620E-70AA-7430-FB70428A6B03}"/>
          </ac:spMkLst>
        </pc:spChg>
        <pc:spChg chg="mod">
          <ac:chgData name="Pieter Bresters" userId="d30d9955-e363-46ba-b2a0-06bc24d6299f" providerId="ADAL" clId="{D6B28B47-0CDE-4602-A327-DEEF9E631FCD}" dt="2024-04-04T11:35:19.577" v="15" actId="6549"/>
          <ac:spMkLst>
            <pc:docMk/>
            <pc:sldMk cId="1730279639" sldId="256"/>
            <ac:spMk id="14" creationId="{E5C588CF-1BFB-0D66-F25E-177160CCAE65}"/>
          </ac:spMkLst>
        </pc:spChg>
      </pc:sldChg>
      <pc:sldChg chg="modSp mod">
        <pc:chgData name="Pieter Bresters" userId="d30d9955-e363-46ba-b2a0-06bc24d6299f" providerId="ADAL" clId="{D6B28B47-0CDE-4602-A327-DEEF9E631FCD}" dt="2024-04-04T11:36:27.065" v="31" actId="20577"/>
        <pc:sldMkLst>
          <pc:docMk/>
          <pc:sldMk cId="954531295" sldId="286"/>
        </pc:sldMkLst>
        <pc:spChg chg="mod">
          <ac:chgData name="Pieter Bresters" userId="d30d9955-e363-46ba-b2a0-06bc24d6299f" providerId="ADAL" clId="{D6B28B47-0CDE-4602-A327-DEEF9E631FCD}" dt="2024-04-04T11:36:27.065" v="31" actId="20577"/>
          <ac:spMkLst>
            <pc:docMk/>
            <pc:sldMk cId="954531295" sldId="286"/>
            <ac:spMk id="7" creationId="{3E8A6620-23F4-508B-17BB-C3AC9048D7AD}"/>
          </ac:spMkLst>
        </pc:spChg>
      </pc:sldChg>
      <pc:sldChg chg="modSp mod">
        <pc:chgData name="Pieter Bresters" userId="d30d9955-e363-46ba-b2a0-06bc24d6299f" providerId="ADAL" clId="{D6B28B47-0CDE-4602-A327-DEEF9E631FCD}" dt="2024-05-27T08:18:54.758" v="591" actId="20577"/>
        <pc:sldMkLst>
          <pc:docMk/>
          <pc:sldMk cId="772805317" sldId="307"/>
        </pc:sldMkLst>
        <pc:spChg chg="mod">
          <ac:chgData name="Pieter Bresters" userId="d30d9955-e363-46ba-b2a0-06bc24d6299f" providerId="ADAL" clId="{D6B28B47-0CDE-4602-A327-DEEF9E631FCD}" dt="2024-05-27T08:18:54.758" v="591" actId="20577"/>
          <ac:spMkLst>
            <pc:docMk/>
            <pc:sldMk cId="772805317" sldId="307"/>
            <ac:spMk id="3" creationId="{58FE7F0C-65F9-C715-91CF-602789EFF219}"/>
          </ac:spMkLst>
        </pc:spChg>
      </pc:sldChg>
      <pc:sldChg chg="modSp mod modShow">
        <pc:chgData name="Pieter Bresters" userId="d30d9955-e363-46ba-b2a0-06bc24d6299f" providerId="ADAL" clId="{D6B28B47-0CDE-4602-A327-DEEF9E631FCD}" dt="2024-05-27T08:12:28.386" v="548" actId="729"/>
        <pc:sldMkLst>
          <pc:docMk/>
          <pc:sldMk cId="2565252819" sldId="317"/>
        </pc:sldMkLst>
        <pc:spChg chg="mod">
          <ac:chgData name="Pieter Bresters" userId="d30d9955-e363-46ba-b2a0-06bc24d6299f" providerId="ADAL" clId="{D6B28B47-0CDE-4602-A327-DEEF9E631FCD}" dt="2024-04-04T12:50:06.808" v="263" actId="27636"/>
          <ac:spMkLst>
            <pc:docMk/>
            <pc:sldMk cId="2565252819" sldId="317"/>
            <ac:spMk id="7" creationId="{3E8A6620-23F4-508B-17BB-C3AC9048D7AD}"/>
          </ac:spMkLst>
        </pc:spChg>
      </pc:sldChg>
      <pc:sldChg chg="modSp mod modShow">
        <pc:chgData name="Pieter Bresters" userId="d30d9955-e363-46ba-b2a0-06bc24d6299f" providerId="ADAL" clId="{D6B28B47-0CDE-4602-A327-DEEF9E631FCD}" dt="2024-05-27T08:12:28.386" v="548" actId="729"/>
        <pc:sldMkLst>
          <pc:docMk/>
          <pc:sldMk cId="325902093" sldId="318"/>
        </pc:sldMkLst>
        <pc:spChg chg="mod">
          <ac:chgData name="Pieter Bresters" userId="d30d9955-e363-46ba-b2a0-06bc24d6299f" providerId="ADAL" clId="{D6B28B47-0CDE-4602-A327-DEEF9E631FCD}" dt="2024-04-04T12:51:02.463" v="278" actId="20577"/>
          <ac:spMkLst>
            <pc:docMk/>
            <pc:sldMk cId="325902093" sldId="318"/>
            <ac:spMk id="7" creationId="{3E8A6620-23F4-508B-17BB-C3AC9048D7AD}"/>
          </ac:spMkLst>
        </pc:spChg>
      </pc:sldChg>
      <pc:sldChg chg="modSp mod modNotesTx">
        <pc:chgData name="Pieter Bresters" userId="d30d9955-e363-46ba-b2a0-06bc24d6299f" providerId="ADAL" clId="{D6B28B47-0CDE-4602-A327-DEEF9E631FCD}" dt="2024-05-27T07:52:18.134" v="547" actId="20577"/>
        <pc:sldMkLst>
          <pc:docMk/>
          <pc:sldMk cId="643952231" sldId="319"/>
        </pc:sldMkLst>
        <pc:spChg chg="mod">
          <ac:chgData name="Pieter Bresters" userId="d30d9955-e363-46ba-b2a0-06bc24d6299f" providerId="ADAL" clId="{D6B28B47-0CDE-4602-A327-DEEF9E631FCD}" dt="2024-05-27T07:45:56.475" v="523" actId="20577"/>
          <ac:spMkLst>
            <pc:docMk/>
            <pc:sldMk cId="643952231" sldId="319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D6B28B47-0CDE-4602-A327-DEEF9E631FCD}" dt="2024-04-04T13:09:20.397" v="387" actId="20577"/>
        <pc:sldMkLst>
          <pc:docMk/>
          <pc:sldMk cId="2946977067" sldId="320"/>
        </pc:sldMkLst>
        <pc:spChg chg="mod">
          <ac:chgData name="Pieter Bresters" userId="d30d9955-e363-46ba-b2a0-06bc24d6299f" providerId="ADAL" clId="{D6B28B47-0CDE-4602-A327-DEEF9E631FCD}" dt="2024-04-04T13:09:20.397" v="387" actId="20577"/>
          <ac:spMkLst>
            <pc:docMk/>
            <pc:sldMk cId="2946977067" sldId="320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D6B28B47-0CDE-4602-A327-DEEF9E631FCD}" dt="2024-04-04T14:03:41.257" v="442" actId="6549"/>
        <pc:sldMkLst>
          <pc:docMk/>
          <pc:sldMk cId="3942602991" sldId="321"/>
        </pc:sldMkLst>
        <pc:spChg chg="mod">
          <ac:chgData name="Pieter Bresters" userId="d30d9955-e363-46ba-b2a0-06bc24d6299f" providerId="ADAL" clId="{D6B28B47-0CDE-4602-A327-DEEF9E631FCD}" dt="2024-04-04T14:03:41.257" v="442" actId="6549"/>
          <ac:spMkLst>
            <pc:docMk/>
            <pc:sldMk cId="3942602991" sldId="321"/>
            <ac:spMk id="2" creationId="{C51A9923-64A8-8CA5-1635-80893D0DE12F}"/>
          </ac:spMkLst>
        </pc:spChg>
      </pc:sldChg>
      <pc:sldChg chg="modSp mod">
        <pc:chgData name="Pieter Bresters" userId="d30d9955-e363-46ba-b2a0-06bc24d6299f" providerId="ADAL" clId="{D6B28B47-0CDE-4602-A327-DEEF9E631FCD}" dt="2024-04-04T13:17:02.075" v="393" actId="6549"/>
        <pc:sldMkLst>
          <pc:docMk/>
          <pc:sldMk cId="2553669380" sldId="323"/>
        </pc:sldMkLst>
        <pc:spChg chg="mod">
          <ac:chgData name="Pieter Bresters" userId="d30d9955-e363-46ba-b2a0-06bc24d6299f" providerId="ADAL" clId="{D6B28B47-0CDE-4602-A327-DEEF9E631FCD}" dt="2024-04-04T13:17:02.075" v="393" actId="6549"/>
          <ac:spMkLst>
            <pc:docMk/>
            <pc:sldMk cId="2553669380" sldId="323"/>
            <ac:spMk id="3" creationId="{8BCE330D-90E9-B597-3895-634AA28362BE}"/>
          </ac:spMkLst>
        </pc:spChg>
      </pc:sldChg>
      <pc:sldChg chg="modNotesTx">
        <pc:chgData name="Pieter Bresters" userId="d30d9955-e363-46ba-b2a0-06bc24d6299f" providerId="ADAL" clId="{D6B28B47-0CDE-4602-A327-DEEF9E631FCD}" dt="2024-05-27T08:17:14.422" v="578" actId="20577"/>
        <pc:sldMkLst>
          <pc:docMk/>
          <pc:sldMk cId="2791431830" sldId="324"/>
        </pc:sldMkLst>
      </pc:sldChg>
      <pc:sldChg chg="addSp delSp modSp new mod modNotesTx">
        <pc:chgData name="Pieter Bresters" userId="d30d9955-e363-46ba-b2a0-06bc24d6299f" providerId="ADAL" clId="{D6B28B47-0CDE-4602-A327-DEEF9E631FCD}" dt="2024-04-08T13:48:49.310" v="513" actId="20577"/>
        <pc:sldMkLst>
          <pc:docMk/>
          <pc:sldMk cId="1480616272" sldId="326"/>
        </pc:sldMkLst>
        <pc:spChg chg="mod">
          <ac:chgData name="Pieter Bresters" userId="d30d9955-e363-46ba-b2a0-06bc24d6299f" providerId="ADAL" clId="{D6B28B47-0CDE-4602-A327-DEEF9E631FCD}" dt="2024-04-04T14:03:31.061" v="441" actId="6549"/>
          <ac:spMkLst>
            <pc:docMk/>
            <pc:sldMk cId="1480616272" sldId="326"/>
            <ac:spMk id="2" creationId="{AC59A15E-70EE-8999-BFFD-32FAFE8EA83E}"/>
          </ac:spMkLst>
        </pc:spChg>
        <pc:picChg chg="add del mod">
          <ac:chgData name="Pieter Bresters" userId="d30d9955-e363-46ba-b2a0-06bc24d6299f" providerId="ADAL" clId="{D6B28B47-0CDE-4602-A327-DEEF9E631FCD}" dt="2024-04-08T13:03:42.485" v="446" actId="478"/>
          <ac:picMkLst>
            <pc:docMk/>
            <pc:sldMk cId="1480616272" sldId="326"/>
            <ac:picMk id="6" creationId="{B78AB878-F108-213E-0F35-14120C2A03CB}"/>
          </ac:picMkLst>
        </pc:picChg>
        <pc:picChg chg="add mod">
          <ac:chgData name="Pieter Bresters" userId="d30d9955-e363-46ba-b2a0-06bc24d6299f" providerId="ADAL" clId="{D6B28B47-0CDE-4602-A327-DEEF9E631FCD}" dt="2024-04-08T13:03:58.484" v="449" actId="1076"/>
          <ac:picMkLst>
            <pc:docMk/>
            <pc:sldMk cId="1480616272" sldId="326"/>
            <ac:picMk id="7" creationId="{163E5C00-A237-7386-1F73-E25D56F85926}"/>
          </ac:picMkLst>
        </pc:picChg>
      </pc:sldChg>
      <pc:sldChg chg="new del">
        <pc:chgData name="Pieter Bresters" userId="d30d9955-e363-46ba-b2a0-06bc24d6299f" providerId="ADAL" clId="{D6B28B47-0CDE-4602-A327-DEEF9E631FCD}" dt="2024-04-23T14:19:25.426" v="515" actId="47"/>
        <pc:sldMkLst>
          <pc:docMk/>
          <pc:sldMk cId="2374431134" sldId="327"/>
        </pc:sldMkLst>
      </pc:sldChg>
    </pc:docChg>
  </pc:docChgLst>
  <pc:docChgLst>
    <pc:chgData name="Pieter Bresters" userId="d30d9955-e363-46ba-b2a0-06bc24d6299f" providerId="ADAL" clId="{4C204BB1-638B-4C58-83A2-710E97BF7B10}"/>
    <pc:docChg chg="modSld">
      <pc:chgData name="Pieter Bresters" userId="d30d9955-e363-46ba-b2a0-06bc24d6299f" providerId="ADAL" clId="{4C204BB1-638B-4C58-83A2-710E97BF7B10}" dt="2024-05-30T07:50:08.531" v="0" actId="6549"/>
      <pc:docMkLst>
        <pc:docMk/>
      </pc:docMkLst>
      <pc:sldChg chg="modNotesTx">
        <pc:chgData name="Pieter Bresters" userId="d30d9955-e363-46ba-b2a0-06bc24d6299f" providerId="ADAL" clId="{4C204BB1-638B-4C58-83A2-710E97BF7B10}" dt="2024-05-30T07:50:08.531" v="0" actId="6549"/>
        <pc:sldMkLst>
          <pc:docMk/>
          <pc:sldMk cId="1480616272" sldId="326"/>
        </pc:sldMkLst>
      </pc:sldChg>
    </pc:docChg>
  </pc:docChgLst>
  <pc:docChgLst>
    <pc:chgData name="Pieter Bresters" userId="d30d9955-e363-46ba-b2a0-06bc24d6299f" providerId="ADAL" clId="{71FA36AC-BB9A-4BFF-B508-E05B7C4F1870}"/>
    <pc:docChg chg="custSel addSld modSld">
      <pc:chgData name="Pieter Bresters" userId="d30d9955-e363-46ba-b2a0-06bc24d6299f" providerId="ADAL" clId="{71FA36AC-BB9A-4BFF-B508-E05B7C4F1870}" dt="2023-12-21T11:43:31.912" v="315" actId="20577"/>
      <pc:docMkLst>
        <pc:docMk/>
      </pc:docMkLst>
      <pc:sldChg chg="modSp add mod">
        <pc:chgData name="Pieter Bresters" userId="d30d9955-e363-46ba-b2a0-06bc24d6299f" providerId="ADAL" clId="{71FA36AC-BB9A-4BFF-B508-E05B7C4F1870}" dt="2023-12-21T11:22:30.485" v="82" actId="5793"/>
        <pc:sldMkLst>
          <pc:docMk/>
          <pc:sldMk cId="1782659964" sldId="322"/>
        </pc:sldMkLst>
        <pc:spChg chg="mod">
          <ac:chgData name="Pieter Bresters" userId="d30d9955-e363-46ba-b2a0-06bc24d6299f" providerId="ADAL" clId="{71FA36AC-BB9A-4BFF-B508-E05B7C4F1870}" dt="2023-12-21T11:16:29.712" v="23" actId="6549"/>
          <ac:spMkLst>
            <pc:docMk/>
            <pc:sldMk cId="1782659964" sldId="322"/>
            <ac:spMk id="2" creationId="{D1489ED3-B3BC-CD88-3CE0-7CB84C2A6A17}"/>
          </ac:spMkLst>
        </pc:spChg>
        <pc:spChg chg="mod">
          <ac:chgData name="Pieter Bresters" userId="d30d9955-e363-46ba-b2a0-06bc24d6299f" providerId="ADAL" clId="{71FA36AC-BB9A-4BFF-B508-E05B7C4F1870}" dt="2023-12-21T11:22:30.485" v="82" actId="5793"/>
          <ac:spMkLst>
            <pc:docMk/>
            <pc:sldMk cId="1782659964" sldId="322"/>
            <ac:spMk id="3" creationId="{8BCE330D-90E9-B597-3895-634AA28362BE}"/>
          </ac:spMkLst>
        </pc:spChg>
      </pc:sldChg>
      <pc:sldChg chg="modSp add mod">
        <pc:chgData name="Pieter Bresters" userId="d30d9955-e363-46ba-b2a0-06bc24d6299f" providerId="ADAL" clId="{71FA36AC-BB9A-4BFF-B508-E05B7C4F1870}" dt="2023-12-21T11:28:15.502" v="135" actId="20577"/>
        <pc:sldMkLst>
          <pc:docMk/>
          <pc:sldMk cId="2553669380" sldId="323"/>
        </pc:sldMkLst>
        <pc:spChg chg="mod">
          <ac:chgData name="Pieter Bresters" userId="d30d9955-e363-46ba-b2a0-06bc24d6299f" providerId="ADAL" clId="{71FA36AC-BB9A-4BFF-B508-E05B7C4F1870}" dt="2023-12-21T11:22:55.301" v="86" actId="20577"/>
          <ac:spMkLst>
            <pc:docMk/>
            <pc:sldMk cId="2553669380" sldId="323"/>
            <ac:spMk id="2" creationId="{D1489ED3-B3BC-CD88-3CE0-7CB84C2A6A17}"/>
          </ac:spMkLst>
        </pc:spChg>
        <pc:spChg chg="mod">
          <ac:chgData name="Pieter Bresters" userId="d30d9955-e363-46ba-b2a0-06bc24d6299f" providerId="ADAL" clId="{71FA36AC-BB9A-4BFF-B508-E05B7C4F1870}" dt="2023-12-21T11:28:15.502" v="135" actId="20577"/>
          <ac:spMkLst>
            <pc:docMk/>
            <pc:sldMk cId="2553669380" sldId="323"/>
            <ac:spMk id="3" creationId="{8BCE330D-90E9-B597-3895-634AA28362BE}"/>
          </ac:spMkLst>
        </pc:spChg>
      </pc:sldChg>
      <pc:sldChg chg="modSp new mod">
        <pc:chgData name="Pieter Bresters" userId="d30d9955-e363-46ba-b2a0-06bc24d6299f" providerId="ADAL" clId="{71FA36AC-BB9A-4BFF-B508-E05B7C4F1870}" dt="2023-12-21T11:30:24.999" v="182" actId="20577"/>
        <pc:sldMkLst>
          <pc:docMk/>
          <pc:sldMk cId="2791431830" sldId="324"/>
        </pc:sldMkLst>
        <pc:spChg chg="mod">
          <ac:chgData name="Pieter Bresters" userId="d30d9955-e363-46ba-b2a0-06bc24d6299f" providerId="ADAL" clId="{71FA36AC-BB9A-4BFF-B508-E05B7C4F1870}" dt="2023-12-21T11:29:32.534" v="145" actId="20577"/>
          <ac:spMkLst>
            <pc:docMk/>
            <pc:sldMk cId="2791431830" sldId="324"/>
            <ac:spMk id="2" creationId="{BCA73AAD-585E-11BB-8E38-3725FD53A859}"/>
          </ac:spMkLst>
        </pc:spChg>
        <pc:spChg chg="mod">
          <ac:chgData name="Pieter Bresters" userId="d30d9955-e363-46ba-b2a0-06bc24d6299f" providerId="ADAL" clId="{71FA36AC-BB9A-4BFF-B508-E05B7C4F1870}" dt="2023-12-21T11:30:24.999" v="182" actId="20577"/>
          <ac:spMkLst>
            <pc:docMk/>
            <pc:sldMk cId="2791431830" sldId="324"/>
            <ac:spMk id="3" creationId="{9DE238DF-2FF2-471C-6D77-2FD964760FE4}"/>
          </ac:spMkLst>
        </pc:spChg>
      </pc:sldChg>
      <pc:sldChg chg="modSp add mod">
        <pc:chgData name="Pieter Bresters" userId="d30d9955-e363-46ba-b2a0-06bc24d6299f" providerId="ADAL" clId="{71FA36AC-BB9A-4BFF-B508-E05B7C4F1870}" dt="2023-12-21T11:43:31.912" v="315" actId="20577"/>
        <pc:sldMkLst>
          <pc:docMk/>
          <pc:sldMk cId="2017675493" sldId="325"/>
        </pc:sldMkLst>
        <pc:spChg chg="mod">
          <ac:chgData name="Pieter Bresters" userId="d30d9955-e363-46ba-b2a0-06bc24d6299f" providerId="ADAL" clId="{71FA36AC-BB9A-4BFF-B508-E05B7C4F1870}" dt="2023-12-21T11:37:59.049" v="190" actId="20577"/>
          <ac:spMkLst>
            <pc:docMk/>
            <pc:sldMk cId="2017675493" sldId="325"/>
            <ac:spMk id="2" creationId="{BCA73AAD-585E-11BB-8E38-3725FD53A859}"/>
          </ac:spMkLst>
        </pc:spChg>
        <pc:spChg chg="mod">
          <ac:chgData name="Pieter Bresters" userId="d30d9955-e363-46ba-b2a0-06bc24d6299f" providerId="ADAL" clId="{71FA36AC-BB9A-4BFF-B508-E05B7C4F1870}" dt="2023-12-21T11:43:31.912" v="315" actId="20577"/>
          <ac:spMkLst>
            <pc:docMk/>
            <pc:sldMk cId="2017675493" sldId="325"/>
            <ac:spMk id="3" creationId="{9DE238DF-2FF2-471C-6D77-2FD964760FE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Verwijs naar sheet deel Linda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081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6720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/>
              <a:t>	</a:t>
            </a:r>
          </a:p>
          <a:p>
            <a:pPr marL="0" lvl="0" indent="0" algn="ctr">
              <a:buNone/>
            </a:pPr>
            <a:endParaRPr lang="fr-FR"/>
          </a:p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16-7-2024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gc.org/standards/" TargetMode="External"/><Relationship Id="rId2" Type="http://schemas.openxmlformats.org/officeDocument/2006/relationships/hyperlink" Target="https://spec.openapis.org/oas/v3.1.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NSPIRE-MIF/gp-ogc-api-features/blob/master/spec/oapif-inspire-download.md" TargetMode="External"/><Relationship Id="rId4" Type="http://schemas.openxmlformats.org/officeDocument/2006/relationships/hyperlink" Target="https://publicatie.centrumvoorstandaarden.nl/api/adr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pec.openapis.org/oas/v3.1.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gc.org/is/19-072/19-072.html#_d99cbf7c-cf24-4327-82e4-7121292cb842" TargetMode="External"/><Relationship Id="rId2" Type="http://schemas.openxmlformats.org/officeDocument/2006/relationships/hyperlink" Target="https://www.ogc.org/standar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gc.org/standards/roadmap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documentatie.logius.nl/publicatie/api/adr/#normative-design-rul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eostandaarden.nl/api/API-Strategie-mod-ge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gcapi.ogc.org/features/" TargetMode="External"/><Relationship Id="rId2" Type="http://schemas.openxmlformats.org/officeDocument/2006/relationships/hyperlink" Target="https://docs.geostandaarden.nl/api/API-Strategie-mod-geo/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ire.ec.europa.eu/featureconcept" TargetMode="External"/><Relationship Id="rId2" Type="http://schemas.openxmlformats.org/officeDocument/2006/relationships/hyperlink" Target="https://github.com/INSPIRE-MIF/gp-ogc-api-features/blob/master/spec/oapif-inspire-download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NSPIRE-MIF/gp-ogc-api-features/blob/master/spec/oapif-inspire-download.md#terms-of-us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onovum.nl/over-geonovum/actueel/presentatie-resultaten-aanbesteding-ogc-api-features-toolaanpassing" TargetMode="External"/><Relationship Id="rId7" Type="http://schemas.openxmlformats.org/officeDocument/2006/relationships/hyperlink" Target="https://docs.geostandaarden.nl/api/ogc-api-features-guidelin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onovum.nl/uploads/documents/Geosolutions.pdf" TargetMode="External"/><Relationship Id="rId5" Type="http://schemas.openxmlformats.org/officeDocument/2006/relationships/hyperlink" Target="https://pygeoapi.io/presentations/geonovum-tender-2023/#/frontpage" TargetMode="External"/><Relationship Id="rId4" Type="http://schemas.openxmlformats.org/officeDocument/2006/relationships/hyperlink" Target="https://www.geonovum.nl/uploads/documents/deegree%20OGC%20API%20Features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/>
              <a:t>Geonovum</a:t>
            </a:r>
            <a:br>
              <a:rPr lang="nl-NL"/>
            </a:b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2" y="2518373"/>
            <a:ext cx="5031779" cy="1122074"/>
          </a:xfrm>
        </p:spPr>
        <p:txBody>
          <a:bodyPr>
            <a:normAutofit/>
          </a:bodyPr>
          <a:lstStyle/>
          <a:p>
            <a:r>
              <a:rPr lang="nl-NL" dirty="0"/>
              <a:t>Standaarden voor OGC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/>
              <a:t>Pieter Bresters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24 juli 2024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Welke Standaarden zijn er voor </a:t>
            </a:r>
            <a:r>
              <a:rPr lang="nl-NL" dirty="0" err="1"/>
              <a:t>API’s</a:t>
            </a:r>
            <a:r>
              <a:rPr lang="nl-NL" dirty="0"/>
              <a:t> 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Open API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Specification</a:t>
            </a: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3"/>
              </a:rPr>
              <a:t>OGC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514350" indent="-514350" algn="l">
              <a:buFont typeface="+mj-lt"/>
              <a:buAutoNum type="arabicPeriod"/>
            </a:pP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4"/>
              </a:rPr>
              <a:t>Dutch 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4"/>
              </a:rPr>
              <a:t>API Design Rules</a:t>
            </a:r>
            <a:endParaRPr lang="nl-NL" b="0" i="0" dirty="0">
              <a:solidFill>
                <a:srgbClr val="207AB3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207AB3"/>
              </a:solidFill>
              <a:effectLst/>
              <a:latin typeface="Open Sans" panose="020B0606030504020204" pitchFamily="34" charset="0"/>
              <a:hlinkClick r:id="rId5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5"/>
              </a:rPr>
              <a:t>INSPIRE </a:t>
            </a:r>
            <a:r>
              <a:rPr lang="nl-NL" b="0" i="0" dirty="0" err="1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5"/>
              </a:rPr>
              <a:t>requirements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</a:rPr>
              <a:t> 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6977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Open API </a:t>
            </a:r>
            <a:r>
              <a:rPr lang="nl-NL" dirty="0" err="1"/>
              <a:t>Specification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GB" dirty="0"/>
          </a:p>
          <a:p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Open API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Specification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 (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OAS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van open API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Initiative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)</a:t>
            </a:r>
          </a:p>
          <a:p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Fixed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fields https://spec.openapis.org/oas/v3.1.0#openapi-object</a:t>
            </a:r>
          </a:p>
          <a:p>
            <a:pPr marL="857250" lvl="1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Info</a:t>
            </a:r>
          </a:p>
          <a:p>
            <a:pPr marL="857250" lvl="1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Paths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collections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 (Get/Put)</a:t>
            </a:r>
          </a:p>
          <a:p>
            <a:pPr marL="1714500" lvl="3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conformance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857250" lvl="1" indent="-514350"/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Componants</a:t>
            </a:r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Schema</a:t>
            </a:r>
          </a:p>
          <a:p>
            <a:pPr marL="1714500" lvl="3" indent="-514350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Parameters</a:t>
            </a:r>
          </a:p>
          <a:p>
            <a:pPr marL="857250" lvl="1" indent="-514350">
              <a:lnSpc>
                <a:spcPct val="100000"/>
              </a:lnSpc>
            </a:pP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Servers</a:t>
            </a:r>
          </a:p>
          <a:p>
            <a:pPr marL="857250" lvl="1" indent="-514350">
              <a:lnSpc>
                <a:spcPct val="110000"/>
              </a:lnSpc>
            </a:pP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Tags</a:t>
            </a:r>
          </a:p>
          <a:p>
            <a:pPr marL="0" indent="0" algn="l">
              <a:buNone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2659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489ED3-B3BC-CD88-3CE0-7CB84C2A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OGC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CE330D-90E9-B597-3895-634AA283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pPr lvl="1"/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Standaard verschilt per 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  <a:hlinkClick r:id="rId2"/>
              </a:rPr>
              <a:t>vastgesteld t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2"/>
              </a:rPr>
              <a:t>ype API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 m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aar er is een </a:t>
            </a:r>
            <a:r>
              <a:rPr lang="nl-NL" dirty="0">
                <a:solidFill>
                  <a:schemeClr val="accent6"/>
                </a:solidFill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common</a:t>
            </a:r>
            <a:endParaRPr lang="nl-NL" dirty="0">
              <a:solidFill>
                <a:schemeClr val="accent6"/>
              </a:solidFill>
              <a:latin typeface="Open Sans" panose="020B0606030504020204" pitchFamily="34" charset="0"/>
            </a:endParaRPr>
          </a:p>
          <a:p>
            <a:pPr lvl="1"/>
            <a:endParaRPr lang="nl-NL" dirty="0">
              <a:solidFill>
                <a:schemeClr val="accent6"/>
              </a:solidFill>
              <a:latin typeface="Open Sans" panose="020B0606030504020204" pitchFamily="34" charset="0"/>
            </a:endParaRPr>
          </a:p>
          <a:p>
            <a:pPr lvl="1"/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Zowel voor </a:t>
            </a:r>
            <a:r>
              <a:rPr lang="nl-NL" dirty="0" err="1">
                <a:solidFill>
                  <a:srgbClr val="5E5E5E"/>
                </a:solidFill>
                <a:latin typeface="Open Sans" panose="020B0606030504020204" pitchFamily="34" charset="0"/>
              </a:rPr>
              <a:t>API’s</a:t>
            </a:r>
            <a:r>
              <a:rPr lang="nl-NL" dirty="0">
                <a:solidFill>
                  <a:srgbClr val="5E5E5E"/>
                </a:solidFill>
                <a:latin typeface="Open Sans" panose="020B0606030504020204" pitchFamily="34" charset="0"/>
              </a:rPr>
              <a:t> als voor uitwisselformaten</a:t>
            </a:r>
          </a:p>
          <a:p>
            <a:pPr lvl="1"/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lvl="1"/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Roadmap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voor alle OGC-standaarden: 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4"/>
              </a:rPr>
              <a:t>https://www.ogc.org/standards/roadmap/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endParaRPr lang="nl-NL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0" indent="0" algn="l">
              <a:buNone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pPr marL="514350" indent="-514350" algn="l">
              <a:buFont typeface="+mj-lt"/>
              <a:buAutoNum type="arabicPeriod"/>
            </a:pP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6AEBC7-0D2A-BA06-52C3-C46D769B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366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A73AAD-585E-11BB-8E38-3725FD53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Dutch API Design Rules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E238DF-2FF2-471C-6D77-2FD964760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Komt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voort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uit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het </a:t>
            </a:r>
            <a:r>
              <a:rPr lang="en-GB" dirty="0" err="1">
                <a:solidFill>
                  <a:srgbClr val="5E5E5E"/>
                </a:solidFill>
                <a:latin typeface="Open Sans" panose="020B0606030504020204" pitchFamily="34" charset="0"/>
              </a:rPr>
              <a:t>kennisplatform</a:t>
            </a:r>
            <a:r>
              <a:rPr lang="en-GB" dirty="0">
                <a:solidFill>
                  <a:srgbClr val="5E5E5E"/>
                </a:solidFill>
                <a:latin typeface="Open Sans" panose="020B0606030504020204" pitchFamily="34" charset="0"/>
              </a:rPr>
              <a:t> API’s</a:t>
            </a:r>
          </a:p>
          <a:p>
            <a:endParaRPr lang="en-GB" dirty="0"/>
          </a:p>
          <a:p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Wordt door </a:t>
            </a:r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Logius</a:t>
            </a:r>
            <a:r>
              <a:rPr lang="nl-NL" b="0" i="0" dirty="0">
                <a:solidFill>
                  <a:srgbClr val="5E5E5E"/>
                </a:solidFill>
                <a:effectLst/>
                <a:latin typeface="Open Sans" panose="020B0606030504020204" pitchFamily="34" charset="0"/>
              </a:rPr>
              <a:t> gepubliceerd: 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3"/>
              </a:rPr>
              <a:t>API Design Rules</a:t>
            </a:r>
            <a:endParaRPr lang="nl-NL" b="0" i="0" dirty="0">
              <a:solidFill>
                <a:srgbClr val="207AB3"/>
              </a:solidFill>
              <a:effectLst/>
              <a:latin typeface="Open Sans" panose="020B0606030504020204" pitchFamily="34" charset="0"/>
            </a:endParaRPr>
          </a:p>
          <a:p>
            <a:pPr marL="514350" indent="-514350"/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  <a:hlinkClick r:id="rId4"/>
            </a:endParaRPr>
          </a:p>
          <a:p>
            <a:pPr marL="514350" indent="-514350"/>
            <a:r>
              <a:rPr lang="nl-NL" b="0" i="0" dirty="0" err="1">
                <a:solidFill>
                  <a:srgbClr val="5E5E5E"/>
                </a:solidFill>
                <a:effectLst/>
                <a:latin typeface="Open Sans" panose="020B0606030504020204" pitchFamily="34" charset="0"/>
                <a:hlinkClick r:id="rId4"/>
              </a:rPr>
              <a:t>Geomodule</a:t>
            </a:r>
            <a:endParaRPr lang="nl-NL" b="0" i="0" dirty="0">
              <a:solidFill>
                <a:srgbClr val="5E5E5E"/>
              </a:solidFill>
              <a:effectLst/>
              <a:latin typeface="Open Sans" panose="020B0606030504020204" pitchFamily="34" charset="0"/>
            </a:endParaRPr>
          </a:p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DB52A3-2506-88D3-1BB5-A679E3DD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1431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89CFCE74-622F-443B-A345-D3CDAE7A37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2E1000-CBA6-2C07-2AC2-317CECE2C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De </a:t>
            </a:r>
            <a:r>
              <a:rPr lang="nl-NL" dirty="0" err="1"/>
              <a:t>geo</a:t>
            </a:r>
            <a:r>
              <a:rPr lang="nl-NL" dirty="0"/>
              <a:t> module</a:t>
            </a:r>
            <a:br>
              <a:rPr lang="nl-NL" dirty="0"/>
            </a:br>
            <a:r>
              <a:rPr lang="nl-NL" sz="1600" dirty="0">
                <a:hlinkClick r:id="rId2"/>
              </a:rPr>
              <a:t>https://docs.geostandaarden.nl/api/API-Strategie-mod-geo/</a:t>
            </a:r>
            <a:r>
              <a:rPr lang="nl-NL" sz="1600" dirty="0"/>
              <a:t> 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EACA82-1B02-6777-DAAE-B12330BD8B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50686"/>
          </a:xfrm>
        </p:spPr>
        <p:txBody>
          <a:bodyPr>
            <a:normAutofit/>
          </a:bodyPr>
          <a:lstStyle/>
          <a:p>
            <a:r>
              <a:rPr lang="nl-NL" dirty="0"/>
              <a:t>Regels voor geografische inhoud en functionaliteit in </a:t>
            </a:r>
            <a:r>
              <a:rPr lang="nl-NL" dirty="0" err="1"/>
              <a:t>APIs</a:t>
            </a:r>
            <a:endParaRPr lang="nl-NL" dirty="0"/>
          </a:p>
          <a:p>
            <a:br>
              <a:rPr lang="nl-NL" dirty="0"/>
            </a:br>
            <a:r>
              <a:rPr lang="nl-NL" dirty="0"/>
              <a:t>Toepassing van internationale </a:t>
            </a:r>
            <a:r>
              <a:rPr lang="nl-NL" dirty="0" err="1"/>
              <a:t>geo</a:t>
            </a:r>
            <a:r>
              <a:rPr lang="nl-NL" dirty="0"/>
              <a:t>-standaarden zoals </a:t>
            </a:r>
            <a:r>
              <a:rPr lang="nl-NL" dirty="0" err="1"/>
              <a:t>GeoJSON</a:t>
            </a:r>
            <a:r>
              <a:rPr lang="nl-NL" dirty="0"/>
              <a:t>, OGC API standaarden, INSPIRE richtlijn</a:t>
            </a:r>
          </a:p>
          <a:p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r>
              <a:rPr lang="nl-NL" dirty="0"/>
              <a:t>De regels in de </a:t>
            </a:r>
            <a:r>
              <a:rPr lang="nl-NL" dirty="0" err="1"/>
              <a:t>geo</a:t>
            </a:r>
            <a:r>
              <a:rPr lang="nl-NL" dirty="0"/>
              <a:t> module hergebruiken veel </a:t>
            </a:r>
          </a:p>
          <a:p>
            <a:pPr lvl="1"/>
            <a:endParaRPr lang="nl-NL" dirty="0"/>
          </a:p>
          <a:p>
            <a:r>
              <a:rPr lang="nl-NL" dirty="0"/>
              <a:t>Inhoud uit de OGC API Features standaard, deel 1 en 2. [zie </a:t>
            </a:r>
            <a:r>
              <a:rPr lang="nl-NL" dirty="0">
                <a:hlinkClick r:id="rId3"/>
              </a:rPr>
              <a:t>https://ogcapi.ogc.org/features/</a:t>
            </a:r>
            <a:r>
              <a:rPr lang="nl-NL" dirty="0"/>
              <a:t>]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5C2A7B6-7F82-FCE9-8722-46740629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48B885-FF76-47CB-8BBD-27E7EBF07CA9}" type="slidenum">
              <a:rPr kumimoji="0" lang="nl-NL" sz="1000" b="1" i="0" u="none" strike="noStrike" kern="1200" cap="none" spc="0" normalizeH="0" baseline="0" noProof="0" smtClean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nl-NL" sz="1000" b="1" i="0" u="none" strike="noStrike" kern="1200" cap="none" spc="0" normalizeH="0" baseline="0" noProof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1026" name="Picture 2" descr="castle features shown on map with bounding box">
            <a:extLst>
              <a:ext uri="{FF2B5EF4-FFF2-40B4-BE49-F238E27FC236}">
                <a16:creationId xmlns:a16="http://schemas.microsoft.com/office/drawing/2014/main" id="{65741F0F-D51D-01B1-50D0-8BDE3BFFDC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7" t="2453" r="1587" b="1519"/>
          <a:stretch/>
        </p:blipFill>
        <p:spPr bwMode="auto">
          <a:xfrm>
            <a:off x="6096001" y="3007"/>
            <a:ext cx="6096000" cy="502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6D4B39E8-C4FF-382D-6A23-F1AF7D1DC8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9630" y="4268304"/>
            <a:ext cx="3937585" cy="1039308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2EDA20E-7C33-2DE2-D01D-9F40B3417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54" y="4268304"/>
            <a:ext cx="2600384" cy="1036452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54A38066-EE59-139C-5A9A-EB7D25BD2E7D}"/>
              </a:ext>
            </a:extLst>
          </p:cNvPr>
          <p:cNvSpPr/>
          <p:nvPr/>
        </p:nvSpPr>
        <p:spPr>
          <a:xfrm>
            <a:off x="6174164" y="5486334"/>
            <a:ext cx="5939671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 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/v1/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kastelen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items?bbox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=5.4,52.1,5.5,53.2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346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A73AAD-585E-11BB-8E38-3725FD53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E238DF-2FF2-471C-6D77-2FD964760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2"/>
              </a:rPr>
              <a:t>INSPIRE </a:t>
            </a:r>
            <a:r>
              <a:rPr lang="nl-NL" b="0" i="0" dirty="0" err="1">
                <a:solidFill>
                  <a:srgbClr val="207AB3"/>
                </a:solidFill>
                <a:effectLst/>
                <a:latin typeface="Open Sans" panose="020B0606030504020204" pitchFamily="34" charset="0"/>
                <a:hlinkClick r:id="rId2"/>
              </a:rPr>
              <a:t>requirements</a:t>
            </a:r>
            <a:r>
              <a:rPr lang="nl-NL" b="0" i="0" dirty="0">
                <a:solidFill>
                  <a:srgbClr val="207AB3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857250" lvl="1" indent="-514350"/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zoals beschreven in de “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endorsed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good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practice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for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setting up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an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INSPIRE Download service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based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on </a:t>
            </a:r>
            <a:r>
              <a:rPr lang="nl-NL" dirty="0" err="1">
                <a:solidFill>
                  <a:srgbClr val="000000"/>
                </a:solidFill>
                <a:latin typeface="Arial" panose="020B0604020202020204" pitchFamily="34" charset="0"/>
              </a:rPr>
              <a:t>the</a:t>
            </a:r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 OGC API-Features standard”.</a:t>
            </a:r>
          </a:p>
          <a:p>
            <a:endParaRPr lang="en-GB" dirty="0"/>
          </a:p>
          <a:p>
            <a:pPr marL="0" indent="0">
              <a:buNone/>
            </a:pP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LINKS</a:t>
            </a:r>
            <a:r>
              <a:rPr lang="nl-NL" dirty="0"/>
              <a:t> </a:t>
            </a: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opnemen naar</a:t>
            </a:r>
            <a:r>
              <a:rPr lang="nl-NL" dirty="0"/>
              <a:t>: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Metadata dataset</a:t>
            </a:r>
          </a:p>
          <a:p>
            <a:pPr lvl="1"/>
            <a:r>
              <a:rPr lang="nl-NL" dirty="0">
                <a:solidFill>
                  <a:srgbClr val="000000"/>
                </a:solidFill>
                <a:latin typeface="Arial" panose="020B0604020202020204" pitchFamily="34" charset="0"/>
              </a:rPr>
              <a:t>Overeenkomstige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3"/>
              </a:rPr>
              <a:t>INSPIRE feature concept dictionary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 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4"/>
              </a:rPr>
              <a:t>license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Bulkdownload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Describing of encoding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CRS: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ook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ETRS89 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DB52A3-2506-88D3-1BB5-A679E3DD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7675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Aangepaste tools voor OGC-API-Features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FE7F0C-65F9-C715-91CF-602789EFF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Omdat bestaande open source </a:t>
            </a:r>
            <a:r>
              <a:rPr lang="nl-NL" dirty="0" err="1"/>
              <a:t>tooling</a:t>
            </a:r>
            <a:r>
              <a:rPr lang="nl-NL" dirty="0"/>
              <a:t> niet bleek te voldoen aan deze Standaarden heeft Geonovum de open source wereld gestimuleerd de </a:t>
            </a:r>
            <a:r>
              <a:rPr lang="nl-NL" dirty="0" err="1"/>
              <a:t>tooling</a:t>
            </a:r>
            <a:r>
              <a:rPr lang="nl-NL" dirty="0"/>
              <a:t> aan te passen.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>
                <a:hlinkClick r:id="rId3"/>
              </a:rPr>
              <a:t>Resultaat: 3 aangepaste tools voor het serveren van OGC-API-Features</a:t>
            </a:r>
            <a:r>
              <a:rPr lang="nl-NL" dirty="0"/>
              <a:t>:</a:t>
            </a:r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4"/>
              </a:rPr>
              <a:t>Deegree</a:t>
            </a:r>
            <a:r>
              <a:rPr lang="en-GB" dirty="0">
                <a:hlinkClick r:id="rId4"/>
              </a:rPr>
              <a:t>: </a:t>
            </a:r>
            <a:r>
              <a:rPr lang="en-GB" dirty="0" err="1">
                <a:hlinkClick r:id="rId4"/>
              </a:rPr>
              <a:t>Wetransform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5"/>
              </a:rPr>
              <a:t>Pygeoapi</a:t>
            </a:r>
            <a:r>
              <a:rPr lang="en-GB" dirty="0">
                <a:hlinkClick r:id="rId5"/>
              </a:rPr>
              <a:t>: </a:t>
            </a:r>
            <a:r>
              <a:rPr lang="en-GB" dirty="0" err="1">
                <a:hlinkClick r:id="rId5"/>
              </a:rPr>
              <a:t>Geocat</a:t>
            </a:r>
            <a:r>
              <a:rPr lang="en-GB" dirty="0">
                <a:hlinkClick r:id="rId5"/>
              </a:rPr>
              <a:t> + </a:t>
            </a:r>
            <a:r>
              <a:rPr lang="en-GB" dirty="0" err="1">
                <a:hlinkClick r:id="rId5"/>
              </a:rPr>
              <a:t>JustObjects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r>
              <a:rPr lang="en-GB" dirty="0" err="1">
                <a:hlinkClick r:id="rId6"/>
              </a:rPr>
              <a:t>Geoserver</a:t>
            </a:r>
            <a:r>
              <a:rPr lang="en-GB" dirty="0">
                <a:hlinkClick r:id="rId6"/>
              </a:rPr>
              <a:t>: </a:t>
            </a:r>
            <a:r>
              <a:rPr lang="en-GB" dirty="0" err="1">
                <a:hlinkClick r:id="rId6"/>
              </a:rPr>
              <a:t>Geosolutions</a:t>
            </a:r>
            <a:endParaRPr lang="en-GB" dirty="0"/>
          </a:p>
          <a:p>
            <a:pPr marL="1314450" lvl="2" indent="-51435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Handleiding</a:t>
            </a:r>
            <a:r>
              <a:rPr lang="en-GB" dirty="0"/>
              <a:t> </a:t>
            </a:r>
            <a:r>
              <a:rPr lang="en-GB" dirty="0" err="1"/>
              <a:t>voor</a:t>
            </a:r>
            <a:r>
              <a:rPr lang="en-GB" dirty="0"/>
              <a:t> </a:t>
            </a:r>
            <a:r>
              <a:rPr lang="en-GB" dirty="0" err="1"/>
              <a:t>dataproviders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>
                <a:hlinkClick r:id="rId7"/>
              </a:rPr>
              <a:t>https://docs.geostandaarden.nl/api/ogc-api-features-guideline</a:t>
            </a:r>
            <a:r>
              <a:rPr lang="en-GB"/>
              <a:t> 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2805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Dank voor de aandacht!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EE5160-7538-49F0-A934-973547221305}">
  <ds:schemaRefs>
    <ds:schemaRef ds:uri="385505e6-e5d7-4f1a-b335-045f4e6272b3"/>
    <ds:schemaRef ds:uri="86b5f7f7-2f15-447a-b5f6-1e4312ec3a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050EE47-0CBB-44AF-9BD7-6E4DD27707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7E9C87-7AC9-485F-AD36-4318C895E2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930</TotalTime>
  <Words>340</Words>
  <Application>Microsoft Office PowerPoint</Application>
  <PresentationFormat>Breedbeeld</PresentationFormat>
  <Paragraphs>87</Paragraphs>
  <Slides>9</Slides>
  <Notes>2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6" baseType="lpstr">
      <vt:lpstr>Arial</vt:lpstr>
      <vt:lpstr>Calibri</vt:lpstr>
      <vt:lpstr>Consolas</vt:lpstr>
      <vt:lpstr>Open Sans</vt:lpstr>
      <vt:lpstr>Tenorite</vt:lpstr>
      <vt:lpstr>Wingdings</vt:lpstr>
      <vt:lpstr>Geonovum</vt:lpstr>
      <vt:lpstr>Geonovum </vt:lpstr>
      <vt:lpstr>Welke Standaarden zijn er voor API’s ?</vt:lpstr>
      <vt:lpstr>Open API Specification</vt:lpstr>
      <vt:lpstr>OGC</vt:lpstr>
      <vt:lpstr>Dutch API Design Rules</vt:lpstr>
      <vt:lpstr>De geo module https://docs.geostandaarden.nl/api/API-Strategie-mod-geo/ </vt:lpstr>
      <vt:lpstr>INSPIRE</vt:lpstr>
      <vt:lpstr>Aangepaste tools voor OGC-API-Features</vt:lpstr>
      <vt:lpstr>Dank voor de aandacht!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Geonovum</dc:title>
  <dc:creator>Pieter Bresters</dc:creator>
  <cp:lastModifiedBy>Pieter Bresters</cp:lastModifiedBy>
  <cp:revision>3</cp:revision>
  <dcterms:created xsi:type="dcterms:W3CDTF">2022-10-26T06:58:37Z</dcterms:created>
  <dcterms:modified xsi:type="dcterms:W3CDTF">2024-07-16T15:45:05Z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